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4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ype="http://schemas.openxmlformats.org/officeDocument/2006/relationships/presProps" Target="presProps.xml"/>  <Relationship Id="rId40" Type="http://schemas.openxmlformats.org/officeDocument/2006/relationships/viewProps" Target="viewProps.xml"/>  <Relationship Id="rId41" Type="http://schemas.openxmlformats.org/officeDocument/2006/relationships/theme" Target="theme/theme1.xml"/>  <Relationship Id="rId42" Type="http://schemas.openxmlformats.org/officeDocument/2006/relationships/tableStyles" Target="tableStyles.xml"/>  <Relationship Id="rId4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2022-08-25T05:18:09.559Z</dcterms:created>
  <dcterms:modified xsi:type="dcterms:W3CDTF">2022-08-25T05:18:09.559Z</dcterms:modified>
</cp:coreProperties>
</file>